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115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74CEE-A390-4374-9281-BFFED10DC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9DF4E1-D8FF-4CFA-A2B7-3052B0F32B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8D47AB-FD39-4908-8F0C-4F4018983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C26AC-89CA-4502-BB45-9B74D9204A57}" type="datetimeFigureOut">
              <a:rPr lang="en-US" smtClean="0"/>
              <a:t>5/15/20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6B8DD-EB11-47A2-BE25-9BBFBA8BB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3EFAC2-F96F-4BB0-8A83-DFFDA4663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279C-5DE5-4DB8-B4BF-99440ACFE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061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11C68-A8BD-4C10-AFA9-5B49B0237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88264-E926-4F2A-9A75-2C9D767AC3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4D08E-2AEA-498E-B414-9E64E857E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C26AC-89CA-4502-BB45-9B74D9204A57}" type="datetimeFigureOut">
              <a:rPr lang="en-US" smtClean="0"/>
              <a:t>5/15/20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CF02A-97B6-4D6F-9773-DC6D3AE34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F0669C-42D5-40F9-B4F3-EF8560428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279C-5DE5-4DB8-B4BF-99440ACFE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57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6E873-2618-45D2-98AF-DAC412C8C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6B1421-8CF3-469A-A003-D4499461A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4A985-3086-46B8-8E3E-E4BA814DB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C26AC-89CA-4502-BB45-9B74D9204A57}" type="datetimeFigureOut">
              <a:rPr lang="en-US" smtClean="0"/>
              <a:t>5/15/20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5C1E86-B6F3-4D19-8182-98BE58BEE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58B00-AE5B-4322-B242-5271AD516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279C-5DE5-4DB8-B4BF-99440ACFE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572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44EB1-FD6E-44ED-804A-75FEEA89E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FC8A1-A28B-48A8-BA37-0C1558887D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309A13-75AC-4FA9-9334-CDC20E34A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2B65EC-DE4D-4F3D-B0C6-E964F144D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C26AC-89CA-4502-BB45-9B74D9204A57}" type="datetimeFigureOut">
              <a:rPr lang="en-US" smtClean="0"/>
              <a:t>5/15/20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F49762-263F-4056-9069-3C5E9B950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1218B8-EC3B-4C2E-9645-0E797E818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279C-5DE5-4DB8-B4BF-99440ACFE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16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63E28-5647-4E72-9830-B826FB02B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1C9D3-3274-43A2-8B7B-B12239CA8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5E90F4-4AFB-4260-9D63-91B20EDE48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7227DB-60DE-4840-99F4-A3346791EC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34BDD0-7631-447C-8343-CD13D97BFC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4AEDFA-E4FC-4510-8CE3-855BCFF7F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C26AC-89CA-4502-BB45-9B74D9204A57}" type="datetimeFigureOut">
              <a:rPr lang="en-US" smtClean="0"/>
              <a:t>5/15/20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976735-5605-4F96-92F1-8722A60E5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7488AF-63A6-4785-9B2E-5D2202E52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279C-5DE5-4DB8-B4BF-99440ACFE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067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8B347-AB8C-47B1-A4D5-7DFF7244B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51AA85-EF92-45EF-B318-B270A8CE5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C26AC-89CA-4502-BB45-9B74D9204A57}" type="datetimeFigureOut">
              <a:rPr lang="en-US" smtClean="0"/>
              <a:t>5/15/20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B88D64-00F2-49B4-8FF0-2F4DB07B2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E9BBA2-125F-4020-AE70-9B4B93A85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279C-5DE5-4DB8-B4BF-99440ACFE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002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097738-CBAC-4961-8341-C5DDC5EF6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C26AC-89CA-4502-BB45-9B74D9204A57}" type="datetimeFigureOut">
              <a:rPr lang="en-US" smtClean="0"/>
              <a:t>5/15/20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0D4C60-7ED4-4094-B362-ED34E83D7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9C8B4-272E-4CF1-91DA-7D1DBAA09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279C-5DE5-4DB8-B4BF-99440ACFE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025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004C7-EFF4-4CD3-A51B-D62F61305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25AD9-9B6C-42A8-84BF-0DC374566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86F5C-B6CD-454A-B00C-26C6468FF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EA92C2-64E8-41F5-9D4D-76E9F58F3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C26AC-89CA-4502-BB45-9B74D9204A57}" type="datetimeFigureOut">
              <a:rPr lang="en-US" smtClean="0"/>
              <a:t>5/15/20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262309-78BA-4E4A-89F1-B98A96D89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AA685D-12ED-4C58-AC4B-3117F5292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279C-5DE5-4DB8-B4BF-99440ACFE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709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DE076-E0E5-4ADB-A6A8-3A1865C82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9348DD-FC3E-48BA-90F9-E2F2F07BC9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925CA-B462-4652-8468-BCCCEB778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BBB21E-C18E-45D1-9E2C-BF7F5A092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C26AC-89CA-4502-BB45-9B74D9204A57}" type="datetimeFigureOut">
              <a:rPr lang="en-US" smtClean="0"/>
              <a:t>5/15/20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F94356-C22C-4476-A49F-FD714AEC0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AA3DBC-2501-42B8-8380-A2EE9EEE4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279C-5DE5-4DB8-B4BF-99440ACFE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89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D9FD7-D6D9-4153-8AAF-F38B42C23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D3A6FA-2CC4-4891-BC2A-1FFDAEADFB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545887-5C05-4E9B-BE46-85CC648B2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C26AC-89CA-4502-BB45-9B74D9204A57}" type="datetimeFigureOut">
              <a:rPr lang="en-US" smtClean="0"/>
              <a:t>5/15/20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D5424-66E6-44B6-B79A-CE265B234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321A23-9708-43C2-9700-1080EA30A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279C-5DE5-4DB8-B4BF-99440ACFE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742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79E649-17FB-4BAC-8492-8DE168DE7B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F4C284-E1AE-4FA5-B2F3-68DB9984B1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1B7A7-6563-4A07-9CAC-05A4856F0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C26AC-89CA-4502-BB45-9B74D9204A57}" type="datetimeFigureOut">
              <a:rPr lang="en-US" smtClean="0"/>
              <a:t>5/15/20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C553C-BDA1-458C-B3AB-313394BC4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E681F-3927-43D9-B461-929765979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279C-5DE5-4DB8-B4BF-99440ACFE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13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EA7E73-D37A-4C0A-B98D-3940B400F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D9F173-95F3-4778-97F5-784AE2F5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C869DB-1854-42B2-A3B9-F5E3F7DB81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C26AC-89CA-4502-BB45-9B74D9204A57}" type="datetimeFigureOut">
              <a:rPr lang="en-US" smtClean="0"/>
              <a:t>5/15/20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8C8F7-B466-4866-B52E-76A2584DF7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989666-036D-4AB0-9AC7-55D2EF110A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A279C-5DE5-4DB8-B4BF-99440ACFE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95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sites.google.com/site/psy89articles/article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2E7A3-08D7-4DC3-833B-C397E8A34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credit opportunity #4 – More reading!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8CC549-93D1-4B8B-9F2B-267479BDDE0B}"/>
              </a:ext>
            </a:extLst>
          </p:cNvPr>
          <p:cNvSpPr txBox="1">
            <a:spLocks noChangeArrowheads="1"/>
          </p:cNvSpPr>
          <p:nvPr/>
        </p:nvSpPr>
        <p:spPr>
          <a:xfrm>
            <a:off x="790236" y="1545538"/>
            <a:ext cx="11582399" cy="556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dirty="0">
                <a:sym typeface="Wingdings" panose="05000000000000000000" pitchFamily="2" charset="2"/>
              </a:rPr>
              <a:t>I will bribe you to read 2 chapters related to health behaviors from books that I enjoyed</a:t>
            </a:r>
          </a:p>
          <a:p>
            <a:pPr>
              <a:lnSpc>
                <a:spcPct val="80000"/>
              </a:lnSpc>
            </a:pPr>
            <a:r>
              <a:rPr lang="en-US" dirty="0">
                <a:hlinkClick r:id="rId2"/>
              </a:rPr>
              <a:t>https://sites.google.com/site/psy89articles/articles</a:t>
            </a:r>
            <a:endParaRPr lang="en-US" altLang="en-US" dirty="0">
              <a:sym typeface="Wingdings" panose="05000000000000000000" pitchFamily="2" charset="2"/>
            </a:endParaRPr>
          </a:p>
          <a:p>
            <a:r>
              <a:rPr lang="en-US" altLang="en-US" sz="2800" dirty="0">
                <a:sym typeface="Wingdings" panose="05000000000000000000" pitchFamily="2" charset="2"/>
              </a:rPr>
              <a:t>You will choose 2 chapters from the options to read &amp; then: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>
                <a:sym typeface="Wingdings" panose="05000000000000000000" pitchFamily="2" charset="2"/>
              </a:rPr>
              <a:t>Write an original summary describing each chapter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>
                <a:sym typeface="Wingdings" panose="05000000000000000000" pitchFamily="2" charset="2"/>
              </a:rPr>
              <a:t>Write 5 original reaction points to each chapter. Be sure to explain your reasoning.</a:t>
            </a:r>
          </a:p>
          <a:p>
            <a:pPr lvl="2">
              <a:lnSpc>
                <a:spcPct val="80000"/>
              </a:lnSpc>
            </a:pPr>
            <a:endParaRPr lang="en-US" altLang="en-US" dirty="0">
              <a:sym typeface="Wingdings" panose="05000000000000000000" pitchFamily="2" charset="2"/>
            </a:endParaRPr>
          </a:p>
          <a:p>
            <a:pPr lvl="2">
              <a:lnSpc>
                <a:spcPct val="80000"/>
              </a:lnSpc>
            </a:pPr>
            <a:endParaRPr lang="en-US" altLang="en-US" dirty="0">
              <a:sym typeface="Wingdings" panose="05000000000000000000" pitchFamily="2" charset="2"/>
            </a:endParaRPr>
          </a:p>
          <a:p>
            <a:pPr lvl="2">
              <a:lnSpc>
                <a:spcPct val="80000"/>
              </a:lnSpc>
            </a:pPr>
            <a:endParaRPr lang="en-US" altLang="en-US" dirty="0">
              <a:sym typeface="Wingdings" panose="05000000000000000000" pitchFamily="2" charset="2"/>
            </a:endParaRPr>
          </a:p>
          <a:p>
            <a:pPr lvl="2">
              <a:lnSpc>
                <a:spcPct val="80000"/>
              </a:lnSpc>
            </a:pPr>
            <a:endParaRPr lang="en-US" altLang="en-US" dirty="0">
              <a:sym typeface="Wingdings" panose="05000000000000000000" pitchFamily="2" charset="2"/>
            </a:endParaRPr>
          </a:p>
          <a:p>
            <a:pPr lvl="2">
              <a:lnSpc>
                <a:spcPct val="80000"/>
              </a:lnSpc>
            </a:pPr>
            <a:endParaRPr lang="en-US" altLang="en-US" dirty="0">
              <a:sym typeface="Wingdings" panose="05000000000000000000" pitchFamily="2" charset="2"/>
            </a:endParaRPr>
          </a:p>
          <a:p>
            <a:pPr lvl="2">
              <a:lnSpc>
                <a:spcPct val="80000"/>
              </a:lnSpc>
            </a:pPr>
            <a:endParaRPr lang="en-US" altLang="en-US" dirty="0">
              <a:sym typeface="Wingdings" panose="05000000000000000000" pitchFamily="2" charset="2"/>
            </a:endParaRPr>
          </a:p>
          <a:p>
            <a:pPr lvl="1">
              <a:lnSpc>
                <a:spcPct val="80000"/>
              </a:lnSpc>
            </a:pPr>
            <a:r>
              <a:rPr lang="en-US" altLang="en-US" sz="2800" dirty="0">
                <a:sym typeface="Wingdings" panose="05000000000000000000" pitchFamily="2" charset="2"/>
              </a:rPr>
              <a:t>Worth 1 point</a:t>
            </a:r>
          </a:p>
          <a:p>
            <a:pPr marL="457200" lvl="1" indent="0">
              <a:lnSpc>
                <a:spcPct val="80000"/>
              </a:lnSpc>
              <a:buNone/>
            </a:pPr>
            <a:r>
              <a:rPr lang="en-US" altLang="en-US" sz="2800" dirty="0">
                <a:sym typeface="Wingdings" panose="05000000000000000000" pitchFamily="2" charset="2"/>
              </a:rPr>
              <a:t>(you can earn up to 2 points total)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292A10-F364-4563-9B13-DD17D5DD82F1}"/>
              </a:ext>
            </a:extLst>
          </p:cNvPr>
          <p:cNvSpPr/>
          <p:nvPr/>
        </p:nvSpPr>
        <p:spPr>
          <a:xfrm>
            <a:off x="1409971" y="4107537"/>
            <a:ext cx="5748709" cy="15189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/>
              <a:t>I was shocked that … because …</a:t>
            </a:r>
          </a:p>
          <a:p>
            <a:pPr lvl="1"/>
            <a:r>
              <a:rPr lang="en-US" dirty="0"/>
              <a:t>I had a hard time buying the part about … because…</a:t>
            </a:r>
          </a:p>
          <a:p>
            <a:pPr lvl="1"/>
            <a:r>
              <a:rPr lang="en-US" dirty="0"/>
              <a:t>I want to know more about … because…</a:t>
            </a:r>
          </a:p>
          <a:p>
            <a:pPr lvl="1"/>
            <a:r>
              <a:rPr lang="en-US" dirty="0"/>
              <a:t>Knowing … is incredibly useful because…</a:t>
            </a:r>
          </a:p>
        </p:txBody>
      </p:sp>
      <p:pic>
        <p:nvPicPr>
          <p:cNvPr id="1028" name="Picture 4" descr="Zoobiquity : The Astonishing Connection Between Human and Animal Health by...">
            <a:extLst>
              <a:ext uri="{FF2B5EF4-FFF2-40B4-BE49-F238E27FC236}">
                <a16:creationId xmlns:a16="http://schemas.microsoft.com/office/drawing/2014/main" id="{3FCCD542-7533-47E3-BB2C-215D4B344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0856" y="4068554"/>
            <a:ext cx="2424321" cy="242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park: The Revolutionary New Science of Exercise and the Brain: Ratey MD, John J.">
            <a:extLst>
              <a:ext uri="{FF2B5EF4-FFF2-40B4-BE49-F238E27FC236}">
                <a16:creationId xmlns:a16="http://schemas.microsoft.com/office/drawing/2014/main" id="{6807AEC1-5AB3-4D7C-981F-BC464B564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319" y="4105018"/>
            <a:ext cx="1585537" cy="238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8061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534</Words>
  <Application>Microsoft Office PowerPoint</Application>
  <PresentationFormat>Widescreen</PresentationFormat>
  <Paragraphs>39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Extra credit opportunity #4 – More reading!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Extra credit opportunity #2 - Empathy</dc:title>
  <dc:creator>Sarah</dc:creator>
  <cp:lastModifiedBy>Mario  Aguilar</cp:lastModifiedBy>
  <cp:revision>8</cp:revision>
  <dcterms:created xsi:type="dcterms:W3CDTF">2020-03-19T02:41:31Z</dcterms:created>
  <dcterms:modified xsi:type="dcterms:W3CDTF">2020-05-15T05:18:11Z</dcterms:modified>
</cp:coreProperties>
</file>